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10-10-2015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wichtig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belangrijk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waardeloos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gratis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einladen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slapen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inladen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uitnodigen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Feier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verjaardag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plechtigheid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begrafenis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heben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haven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heffen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verheffen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gratulieren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feliciteren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vergeven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condoleren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Weihnachten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Pasen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Kerst 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Pinksteren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gemütlich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gemaakt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gedaan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gezellig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Rausch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de </a:t>
            </a:r>
            <a:r>
              <a:rPr lang="nl-NL" sz="4000" dirty="0" smtClean="0">
                <a:solidFill>
                  <a:srgbClr val="FF0000"/>
                </a:solidFill>
              </a:rPr>
              <a:t>race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roes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bier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Verantstaltung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evenement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concert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braderie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90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einladen</vt:lpstr>
      <vt:lpstr>die Feier</vt:lpstr>
      <vt:lpstr>heben</vt:lpstr>
      <vt:lpstr>gratulieren</vt:lpstr>
      <vt:lpstr>Weihnachten</vt:lpstr>
      <vt:lpstr>gemütlich</vt:lpstr>
      <vt:lpstr>der Rausch</vt:lpstr>
      <vt:lpstr>die Verantstaltung</vt:lpstr>
      <vt:lpstr>wichtig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petra kuijpers</cp:lastModifiedBy>
  <cp:revision>25</cp:revision>
  <dcterms:created xsi:type="dcterms:W3CDTF">2015-09-25T12:45:13Z</dcterms:created>
  <dcterms:modified xsi:type="dcterms:W3CDTF">2015-10-10T09:44:57Z</dcterms:modified>
</cp:coreProperties>
</file>